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453" autoAdjust="0"/>
  </p:normalViewPr>
  <p:slideViewPr>
    <p:cSldViewPr>
      <p:cViewPr>
        <p:scale>
          <a:sx n="100" d="100"/>
          <a:sy n="100" d="100"/>
        </p:scale>
        <p:origin x="-51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3BD2D-EEA7-400C-BB99-9F534E565B7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6D15FAC-376C-44E3-A411-59444CAA0F45}">
      <dgm:prSet phldrT="[Text]"/>
      <dgm:spPr/>
      <dgm:t>
        <a:bodyPr/>
        <a:lstStyle/>
        <a:p>
          <a:r>
            <a:rPr lang="bn-BD" dirty="0" smtClean="0"/>
            <a:t>ধ্বনি/আওয়াজ</a:t>
          </a:r>
          <a:endParaRPr lang="en-US" dirty="0"/>
        </a:p>
      </dgm:t>
    </dgm:pt>
    <dgm:pt modelId="{7016C630-E670-4796-8215-230870693A53}" type="parTrans" cxnId="{4F966E06-1C9B-448E-9A63-85B47195B1DA}">
      <dgm:prSet/>
      <dgm:spPr/>
      <dgm:t>
        <a:bodyPr/>
        <a:lstStyle/>
        <a:p>
          <a:endParaRPr lang="en-US"/>
        </a:p>
      </dgm:t>
    </dgm:pt>
    <dgm:pt modelId="{E73E839A-2A98-4F88-87A7-0333413457A8}" type="sibTrans" cxnId="{4F966E06-1C9B-448E-9A63-85B47195B1DA}">
      <dgm:prSet/>
      <dgm:spPr/>
      <dgm:t>
        <a:bodyPr/>
        <a:lstStyle/>
        <a:p>
          <a:endParaRPr lang="en-US"/>
        </a:p>
      </dgm:t>
    </dgm:pt>
    <dgm:pt modelId="{1211C13A-0362-4135-A697-CD3C9188BDEC}">
      <dgm:prSet phldrT="[Text]"/>
      <dgm:spPr/>
      <dgm:t>
        <a:bodyPr/>
        <a:lstStyle/>
        <a:p>
          <a:r>
            <a:rPr lang="bn-BD" dirty="0" smtClean="0"/>
            <a:t>লিখিত রূপ</a:t>
          </a:r>
          <a:endParaRPr lang="en-US" dirty="0"/>
        </a:p>
      </dgm:t>
    </dgm:pt>
    <dgm:pt modelId="{F660BA79-AE0A-4EC8-A6A9-F3B20E9064F4}" type="parTrans" cxnId="{B79943EE-4400-4A11-BCA9-F72B19FBA8EA}">
      <dgm:prSet/>
      <dgm:spPr/>
      <dgm:t>
        <a:bodyPr/>
        <a:lstStyle/>
        <a:p>
          <a:endParaRPr lang="en-US"/>
        </a:p>
      </dgm:t>
    </dgm:pt>
    <dgm:pt modelId="{DE2F1C74-8BCB-4717-8616-EF475DCFEBA6}" type="sibTrans" cxnId="{B79943EE-4400-4A11-BCA9-F72B19FBA8EA}">
      <dgm:prSet/>
      <dgm:spPr/>
      <dgm:t>
        <a:bodyPr/>
        <a:lstStyle/>
        <a:p>
          <a:endParaRPr lang="en-US"/>
        </a:p>
      </dgm:t>
    </dgm:pt>
    <dgm:pt modelId="{82012F06-060B-4A6A-BE57-4AE6C87E064C}">
      <dgm:prSet phldrT="[Text]"/>
      <dgm:spPr/>
      <dgm:t>
        <a:bodyPr/>
        <a:lstStyle/>
        <a:p>
          <a:r>
            <a:rPr lang="bn-BD" dirty="0" smtClean="0"/>
            <a:t>বর্ণ</a:t>
          </a:r>
          <a:endParaRPr lang="en-US" dirty="0"/>
        </a:p>
      </dgm:t>
    </dgm:pt>
    <dgm:pt modelId="{7098B301-C7F4-46EF-BB95-ECBA9BF7E004}" type="parTrans" cxnId="{C0DE39A5-5A89-43CC-9DFC-ED7909E87E8A}">
      <dgm:prSet/>
      <dgm:spPr/>
      <dgm:t>
        <a:bodyPr/>
        <a:lstStyle/>
        <a:p>
          <a:endParaRPr lang="en-US"/>
        </a:p>
      </dgm:t>
    </dgm:pt>
    <dgm:pt modelId="{43959DFF-98BE-4D69-9AED-565D7D4A1FFC}" type="sibTrans" cxnId="{C0DE39A5-5A89-43CC-9DFC-ED7909E87E8A}">
      <dgm:prSet/>
      <dgm:spPr/>
      <dgm:t>
        <a:bodyPr/>
        <a:lstStyle/>
        <a:p>
          <a:endParaRPr lang="en-US"/>
        </a:p>
      </dgm:t>
    </dgm:pt>
    <dgm:pt modelId="{F0072A48-8485-4F83-A660-A638F5AAF7A9}" type="pres">
      <dgm:prSet presAssocID="{A4C3BD2D-EEA7-400C-BB99-9F534E565B79}" presName="linearFlow" presStyleCnt="0">
        <dgm:presLayoutVars>
          <dgm:resizeHandles val="exact"/>
        </dgm:presLayoutVars>
      </dgm:prSet>
      <dgm:spPr/>
    </dgm:pt>
    <dgm:pt modelId="{37304C18-441B-488D-8C88-5F7BE3A6DE65}" type="pres">
      <dgm:prSet presAssocID="{46D15FAC-376C-44E3-A411-59444CAA0F45}" presName="node" presStyleLbl="node1" presStyleIdx="0" presStyleCnt="3" custScaleX="170269" custLinFactNeighborX="451" custLinFactNeighborY="-81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58FBC-6099-4FBD-8CE1-3C6C87048741}" type="pres">
      <dgm:prSet presAssocID="{E73E839A-2A98-4F88-87A7-0333413457A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900BFD-DC9F-4F2F-8C55-D0BA13B6EB9D}" type="pres">
      <dgm:prSet presAssocID="{E73E839A-2A98-4F88-87A7-0333413457A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FF3CA43-657B-4D86-8AE1-C5D38D547079}" type="pres">
      <dgm:prSet presAssocID="{1211C13A-0362-4135-A697-CD3C9188BDE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EED27-9FEE-438B-9DE0-F18FE762BE28}" type="pres">
      <dgm:prSet presAssocID="{DE2F1C74-8BCB-4717-8616-EF475DCFEBA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08C1A41-2E86-44AE-A1CD-8871B157826F}" type="pres">
      <dgm:prSet presAssocID="{DE2F1C74-8BCB-4717-8616-EF475DCFEBA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BDE2FD9-CFA3-4FEB-BE41-40977809FA9F}" type="pres">
      <dgm:prSet presAssocID="{82012F06-060B-4A6A-BE57-4AE6C87E06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38294-8243-4334-B827-6EF3FED94C9A}" type="presOf" srcId="{46D15FAC-376C-44E3-A411-59444CAA0F45}" destId="{37304C18-441B-488D-8C88-5F7BE3A6DE65}" srcOrd="0" destOrd="0" presId="urn:microsoft.com/office/officeart/2005/8/layout/process2"/>
    <dgm:cxn modelId="{4F966E06-1C9B-448E-9A63-85B47195B1DA}" srcId="{A4C3BD2D-EEA7-400C-BB99-9F534E565B79}" destId="{46D15FAC-376C-44E3-A411-59444CAA0F45}" srcOrd="0" destOrd="0" parTransId="{7016C630-E670-4796-8215-230870693A53}" sibTransId="{E73E839A-2A98-4F88-87A7-0333413457A8}"/>
    <dgm:cxn modelId="{232D6E19-20CA-4DC6-ADE8-E9575141597B}" type="presOf" srcId="{DE2F1C74-8BCB-4717-8616-EF475DCFEBA6}" destId="{608C1A41-2E86-44AE-A1CD-8871B157826F}" srcOrd="1" destOrd="0" presId="urn:microsoft.com/office/officeart/2005/8/layout/process2"/>
    <dgm:cxn modelId="{44928C78-E1E7-4FF6-AE9B-96A6228A1CCE}" type="presOf" srcId="{DE2F1C74-8BCB-4717-8616-EF475DCFEBA6}" destId="{B8CEED27-9FEE-438B-9DE0-F18FE762BE28}" srcOrd="0" destOrd="0" presId="urn:microsoft.com/office/officeart/2005/8/layout/process2"/>
    <dgm:cxn modelId="{4A16B215-2A8A-4D68-B3F3-65B4F3D82618}" type="presOf" srcId="{82012F06-060B-4A6A-BE57-4AE6C87E064C}" destId="{CBDE2FD9-CFA3-4FEB-BE41-40977809FA9F}" srcOrd="0" destOrd="0" presId="urn:microsoft.com/office/officeart/2005/8/layout/process2"/>
    <dgm:cxn modelId="{9DF67E3D-263A-4CCC-AEF8-E2FD08F0AFC6}" type="presOf" srcId="{A4C3BD2D-EEA7-400C-BB99-9F534E565B79}" destId="{F0072A48-8485-4F83-A660-A638F5AAF7A9}" srcOrd="0" destOrd="0" presId="urn:microsoft.com/office/officeart/2005/8/layout/process2"/>
    <dgm:cxn modelId="{B79943EE-4400-4A11-BCA9-F72B19FBA8EA}" srcId="{A4C3BD2D-EEA7-400C-BB99-9F534E565B79}" destId="{1211C13A-0362-4135-A697-CD3C9188BDEC}" srcOrd="1" destOrd="0" parTransId="{F660BA79-AE0A-4EC8-A6A9-F3B20E9064F4}" sibTransId="{DE2F1C74-8BCB-4717-8616-EF475DCFEBA6}"/>
    <dgm:cxn modelId="{C0DE39A5-5A89-43CC-9DFC-ED7909E87E8A}" srcId="{A4C3BD2D-EEA7-400C-BB99-9F534E565B79}" destId="{82012F06-060B-4A6A-BE57-4AE6C87E064C}" srcOrd="2" destOrd="0" parTransId="{7098B301-C7F4-46EF-BB95-ECBA9BF7E004}" sibTransId="{43959DFF-98BE-4D69-9AED-565D7D4A1FFC}"/>
    <dgm:cxn modelId="{C119BDB5-4D29-4255-99AF-C46B77C42610}" type="presOf" srcId="{E73E839A-2A98-4F88-87A7-0333413457A8}" destId="{1AE58FBC-6099-4FBD-8CE1-3C6C87048741}" srcOrd="0" destOrd="0" presId="urn:microsoft.com/office/officeart/2005/8/layout/process2"/>
    <dgm:cxn modelId="{AB95E363-4C66-4E9A-B4DF-002B897A609B}" type="presOf" srcId="{E73E839A-2A98-4F88-87A7-0333413457A8}" destId="{B0900BFD-DC9F-4F2F-8C55-D0BA13B6EB9D}" srcOrd="1" destOrd="0" presId="urn:microsoft.com/office/officeart/2005/8/layout/process2"/>
    <dgm:cxn modelId="{7D2A4260-2FF3-4C3A-973F-D61D411FCF65}" type="presOf" srcId="{1211C13A-0362-4135-A697-CD3C9188BDEC}" destId="{0FF3CA43-657B-4D86-8AE1-C5D38D547079}" srcOrd="0" destOrd="0" presId="urn:microsoft.com/office/officeart/2005/8/layout/process2"/>
    <dgm:cxn modelId="{FDC8CEEA-BAC1-48CC-8CCF-84DB26173CDE}" type="presParOf" srcId="{F0072A48-8485-4F83-A660-A638F5AAF7A9}" destId="{37304C18-441B-488D-8C88-5F7BE3A6DE65}" srcOrd="0" destOrd="0" presId="urn:microsoft.com/office/officeart/2005/8/layout/process2"/>
    <dgm:cxn modelId="{B6C0574C-8012-426F-98D0-C75B84D0A23C}" type="presParOf" srcId="{F0072A48-8485-4F83-A660-A638F5AAF7A9}" destId="{1AE58FBC-6099-4FBD-8CE1-3C6C87048741}" srcOrd="1" destOrd="0" presId="urn:microsoft.com/office/officeart/2005/8/layout/process2"/>
    <dgm:cxn modelId="{D25941B6-AB26-4372-839F-3BDE17F4DD4E}" type="presParOf" srcId="{1AE58FBC-6099-4FBD-8CE1-3C6C87048741}" destId="{B0900BFD-DC9F-4F2F-8C55-D0BA13B6EB9D}" srcOrd="0" destOrd="0" presId="urn:microsoft.com/office/officeart/2005/8/layout/process2"/>
    <dgm:cxn modelId="{054F192A-47D6-4742-8650-68EE7C3A4BD6}" type="presParOf" srcId="{F0072A48-8485-4F83-A660-A638F5AAF7A9}" destId="{0FF3CA43-657B-4D86-8AE1-C5D38D547079}" srcOrd="2" destOrd="0" presId="urn:microsoft.com/office/officeart/2005/8/layout/process2"/>
    <dgm:cxn modelId="{988F09D2-164B-46FF-88EE-F63DE53F8A8E}" type="presParOf" srcId="{F0072A48-8485-4F83-A660-A638F5AAF7A9}" destId="{B8CEED27-9FEE-438B-9DE0-F18FE762BE28}" srcOrd="3" destOrd="0" presId="urn:microsoft.com/office/officeart/2005/8/layout/process2"/>
    <dgm:cxn modelId="{56BE21A7-69AB-4896-ABBE-C31C84F7F36C}" type="presParOf" srcId="{B8CEED27-9FEE-438B-9DE0-F18FE762BE28}" destId="{608C1A41-2E86-44AE-A1CD-8871B157826F}" srcOrd="0" destOrd="0" presId="urn:microsoft.com/office/officeart/2005/8/layout/process2"/>
    <dgm:cxn modelId="{8E7A15C9-AD63-43D3-A562-EF3CFA4764B9}" type="presParOf" srcId="{F0072A48-8485-4F83-A660-A638F5AAF7A9}" destId="{CBDE2FD9-CFA3-4FEB-BE41-40977809FA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A2913-6CBF-45C1-9A12-0921EFBEA953}" type="doc">
      <dgm:prSet loTypeId="urn:microsoft.com/office/officeart/2005/8/layout/process2" loCatId="process" qsTypeId="urn:microsoft.com/office/officeart/2005/8/quickstyle/simple1" qsCatId="simple" csTypeId="urn:microsoft.com/office/officeart/2005/8/colors/accent1_4" csCatId="accent1" phldr="0"/>
      <dgm:spPr/>
    </dgm:pt>
    <dgm:pt modelId="{F4625007-5BAD-44F7-A307-6D997D2BE450}" type="pres">
      <dgm:prSet presAssocID="{272A2913-6CBF-45C1-9A12-0921EFBEA953}" presName="linearFlow" presStyleCnt="0">
        <dgm:presLayoutVars>
          <dgm:resizeHandles val="exact"/>
        </dgm:presLayoutVars>
      </dgm:prSet>
      <dgm:spPr/>
    </dgm:pt>
  </dgm:ptLst>
  <dgm:cxnLst>
    <dgm:cxn modelId="{CEA5A90A-CDCB-4129-BDEE-0FB209445100}" type="presOf" srcId="{272A2913-6CBF-45C1-9A12-0921EFBEA953}" destId="{F4625007-5BAD-44F7-A307-6D997D2BE45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CDEF13-EA6D-4A5D-BE76-5892DF5373D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0"/>
      <dgm:spPr/>
    </dgm:pt>
    <dgm:pt modelId="{A26FEDCC-011C-4249-867C-A407EFE71027}" type="pres">
      <dgm:prSet presAssocID="{1BCDEF13-EA6D-4A5D-BE76-5892DF5373D8}" presName="linearFlow" presStyleCnt="0">
        <dgm:presLayoutVars>
          <dgm:resizeHandles val="exact"/>
        </dgm:presLayoutVars>
      </dgm:prSet>
      <dgm:spPr/>
    </dgm:pt>
  </dgm:ptLst>
  <dgm:cxnLst>
    <dgm:cxn modelId="{8A86CBCC-D233-4847-B173-4058E69B526B}" type="presOf" srcId="{1BCDEF13-EA6D-4A5D-BE76-5892DF5373D8}" destId="{A26FEDCC-011C-4249-867C-A407EFE7102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EF03C-4D21-4CDE-9F60-4AEBD8A107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C68E69-BB5F-4417-B70A-99BB5941BC73}">
      <dgm:prSet phldrT="[Text]" custT="1"/>
      <dgm:spPr/>
      <dgm:t>
        <a:bodyPr/>
        <a:lstStyle/>
        <a:p>
          <a:r>
            <a:rPr lang="bn-BD" sz="4800" smtClean="0"/>
            <a:t>শব্দের </a:t>
          </a:r>
          <a:r>
            <a:rPr lang="bn-BD" sz="4800" dirty="0" smtClean="0"/>
            <a:t>শ্রেনী</a:t>
          </a:r>
          <a:endParaRPr lang="en-US" sz="4800" dirty="0"/>
        </a:p>
      </dgm:t>
    </dgm:pt>
    <dgm:pt modelId="{1DABFE2E-2A2F-4888-A275-701EEBDBD324}" type="parTrans" cxnId="{FE26360E-E73A-484F-9F3A-0D100E9ECC44}">
      <dgm:prSet/>
      <dgm:spPr/>
      <dgm:t>
        <a:bodyPr/>
        <a:lstStyle/>
        <a:p>
          <a:endParaRPr lang="en-US"/>
        </a:p>
      </dgm:t>
    </dgm:pt>
    <dgm:pt modelId="{56ED793E-97AB-48D9-B40F-410B002C9D5C}" type="sibTrans" cxnId="{FE26360E-E73A-484F-9F3A-0D100E9ECC44}">
      <dgm:prSet/>
      <dgm:spPr/>
      <dgm:t>
        <a:bodyPr/>
        <a:lstStyle/>
        <a:p>
          <a:endParaRPr lang="en-US"/>
        </a:p>
      </dgm:t>
    </dgm:pt>
    <dgm:pt modelId="{5AB89BEF-37FB-4969-BF37-CCE3627DDF8A}">
      <dgm:prSet phldrT="[Text]"/>
      <dgm:spPr/>
      <dgm:t>
        <a:bodyPr/>
        <a:lstStyle/>
        <a:p>
          <a:r>
            <a:rPr lang="bn-BD" dirty="0" smtClean="0"/>
            <a:t>গঠন মূলক</a:t>
          </a:r>
          <a:endParaRPr lang="en-US" dirty="0"/>
        </a:p>
      </dgm:t>
    </dgm:pt>
    <dgm:pt modelId="{DF2BCCC7-2F22-4AFE-BE9D-EF08BF27269F}" type="parTrans" cxnId="{B8074184-25DC-4718-A731-243A30413BEA}">
      <dgm:prSet/>
      <dgm:spPr/>
      <dgm:t>
        <a:bodyPr/>
        <a:lstStyle/>
        <a:p>
          <a:endParaRPr lang="en-US"/>
        </a:p>
      </dgm:t>
    </dgm:pt>
    <dgm:pt modelId="{877A0336-780C-48CF-96DF-77F1E5AFCA90}" type="sibTrans" cxnId="{B8074184-25DC-4718-A731-243A30413BEA}">
      <dgm:prSet/>
      <dgm:spPr/>
      <dgm:t>
        <a:bodyPr/>
        <a:lstStyle/>
        <a:p>
          <a:endParaRPr lang="en-US"/>
        </a:p>
      </dgm:t>
    </dgm:pt>
    <dgm:pt modelId="{0B205DAA-3CB0-4D6D-A416-E80BF53A9EC4}">
      <dgm:prSet phldrT="[Text]"/>
      <dgm:spPr/>
      <dgm:t>
        <a:bodyPr/>
        <a:lstStyle/>
        <a:p>
          <a:r>
            <a:rPr lang="bn-BD" dirty="0" smtClean="0"/>
            <a:t>অর্থ মূলক</a:t>
          </a:r>
          <a:endParaRPr lang="en-US" dirty="0"/>
        </a:p>
      </dgm:t>
    </dgm:pt>
    <dgm:pt modelId="{EBF53683-1610-4D7F-AEFD-E383244F13B2}" type="parTrans" cxnId="{23E77706-D9E6-4764-B847-1968C0ED34B1}">
      <dgm:prSet/>
      <dgm:spPr/>
      <dgm:t>
        <a:bodyPr/>
        <a:lstStyle/>
        <a:p>
          <a:endParaRPr lang="en-US"/>
        </a:p>
      </dgm:t>
    </dgm:pt>
    <dgm:pt modelId="{D07478BC-429B-4066-9AA1-7769651EB24E}" type="sibTrans" cxnId="{23E77706-D9E6-4764-B847-1968C0ED34B1}">
      <dgm:prSet/>
      <dgm:spPr/>
      <dgm:t>
        <a:bodyPr/>
        <a:lstStyle/>
        <a:p>
          <a:endParaRPr lang="en-US"/>
        </a:p>
      </dgm:t>
    </dgm:pt>
    <dgm:pt modelId="{CF2B92C3-62CC-4CBD-BA0A-3091D55F83DE}">
      <dgm:prSet phldrT="[Text]"/>
      <dgm:spPr/>
      <dgm:t>
        <a:bodyPr/>
        <a:lstStyle/>
        <a:p>
          <a:r>
            <a:rPr lang="bn-BD" dirty="0" smtClean="0"/>
            <a:t>উৎস মূলক</a:t>
          </a:r>
          <a:endParaRPr lang="en-US" dirty="0"/>
        </a:p>
      </dgm:t>
    </dgm:pt>
    <dgm:pt modelId="{DA2CDDB1-378C-4BF9-8FBD-80E915ABF871}" type="parTrans" cxnId="{D2D13218-5DEA-485E-8914-A1D0B1641D7D}">
      <dgm:prSet/>
      <dgm:spPr/>
      <dgm:t>
        <a:bodyPr/>
        <a:lstStyle/>
        <a:p>
          <a:endParaRPr lang="en-US"/>
        </a:p>
      </dgm:t>
    </dgm:pt>
    <dgm:pt modelId="{9B84B55A-BD16-46DE-A635-AD718043B0B3}" type="sibTrans" cxnId="{D2D13218-5DEA-485E-8914-A1D0B1641D7D}">
      <dgm:prSet/>
      <dgm:spPr/>
      <dgm:t>
        <a:bodyPr/>
        <a:lstStyle/>
        <a:p>
          <a:endParaRPr lang="en-US"/>
        </a:p>
      </dgm:t>
    </dgm:pt>
    <dgm:pt modelId="{62434445-CD26-448D-A5F3-C2E743CB4B8E}" type="pres">
      <dgm:prSet presAssocID="{76AEF03C-4D21-4CDE-9F60-4AEBD8A107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B587F-F9E7-4FBE-A3E1-18A13F9B316B}" type="pres">
      <dgm:prSet presAssocID="{55C68E69-BB5F-4417-B70A-99BB5941BC73}" presName="root1" presStyleCnt="0"/>
      <dgm:spPr/>
      <dgm:t>
        <a:bodyPr/>
        <a:lstStyle/>
        <a:p>
          <a:endParaRPr lang="en-US"/>
        </a:p>
      </dgm:t>
    </dgm:pt>
    <dgm:pt modelId="{387FBEE3-2C54-49B6-AA21-43649DEA1A81}" type="pres">
      <dgm:prSet presAssocID="{55C68E69-BB5F-4417-B70A-99BB5941BC73}" presName="LevelOneTextNode" presStyleLbl="node0" presStyleIdx="0" presStyleCnt="1" custLinFactNeighborX="-1131" custLinFactNeighborY="-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225A1-BC67-45DD-A095-563F3D497A8E}" type="pres">
      <dgm:prSet presAssocID="{55C68E69-BB5F-4417-B70A-99BB5941BC73}" presName="level2hierChild" presStyleCnt="0"/>
      <dgm:spPr/>
      <dgm:t>
        <a:bodyPr/>
        <a:lstStyle/>
        <a:p>
          <a:endParaRPr lang="en-US"/>
        </a:p>
      </dgm:t>
    </dgm:pt>
    <dgm:pt modelId="{A20EA8C0-82A8-4EB7-95A6-4A4724FBF372}" type="pres">
      <dgm:prSet presAssocID="{DF2BCCC7-2F22-4AFE-BE9D-EF08BF27269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BEBDBD4-F21B-4991-A4BC-4ECCE927A76B}" type="pres">
      <dgm:prSet presAssocID="{DF2BCCC7-2F22-4AFE-BE9D-EF08BF27269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06EDD4E-725D-4463-BE74-2D288EB47AEF}" type="pres">
      <dgm:prSet presAssocID="{5AB89BEF-37FB-4969-BF37-CCE3627DDF8A}" presName="root2" presStyleCnt="0"/>
      <dgm:spPr/>
      <dgm:t>
        <a:bodyPr/>
        <a:lstStyle/>
        <a:p>
          <a:endParaRPr lang="en-US"/>
        </a:p>
      </dgm:t>
    </dgm:pt>
    <dgm:pt modelId="{85496C96-CDA6-43A4-9A3D-B0D2BD670751}" type="pres">
      <dgm:prSet presAssocID="{5AB89BEF-37FB-4969-BF37-CCE3627DDF8A}" presName="LevelTwoTextNode" presStyleLbl="node2" presStyleIdx="0" presStyleCnt="3" custLinFactNeighborX="687" custLinFactNeighborY="-493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7DB48-F09D-44AB-8A9B-EE9CADDD864B}" type="pres">
      <dgm:prSet presAssocID="{5AB89BEF-37FB-4969-BF37-CCE3627DDF8A}" presName="level3hierChild" presStyleCnt="0"/>
      <dgm:spPr/>
      <dgm:t>
        <a:bodyPr/>
        <a:lstStyle/>
        <a:p>
          <a:endParaRPr lang="en-US"/>
        </a:p>
      </dgm:t>
    </dgm:pt>
    <dgm:pt modelId="{0DC99756-0D55-4DBA-9987-96663EA486C7}" type="pres">
      <dgm:prSet presAssocID="{EBF53683-1610-4D7F-AEFD-E383244F13B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146C65A-7790-4DCD-9D09-DB8045522921}" type="pres">
      <dgm:prSet presAssocID="{EBF53683-1610-4D7F-AEFD-E383244F13B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2E198A7-90D5-4523-A368-0EAB5BAE480A}" type="pres">
      <dgm:prSet presAssocID="{0B205DAA-3CB0-4D6D-A416-E80BF53A9EC4}" presName="root2" presStyleCnt="0"/>
      <dgm:spPr/>
      <dgm:t>
        <a:bodyPr/>
        <a:lstStyle/>
        <a:p>
          <a:endParaRPr lang="en-US"/>
        </a:p>
      </dgm:t>
    </dgm:pt>
    <dgm:pt modelId="{C5D2F39F-ED94-4FE2-9152-A06E48757D96}" type="pres">
      <dgm:prSet presAssocID="{0B205DAA-3CB0-4D6D-A416-E80BF53A9EC4}" presName="LevelTwoTextNode" presStyleLbl="node2" presStyleIdx="1" presStyleCnt="3" custLinFactNeighborX="9713" custLinFactNeighborY="3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55B74-AC5A-4A86-B836-0754880905ED}" type="pres">
      <dgm:prSet presAssocID="{0B205DAA-3CB0-4D6D-A416-E80BF53A9EC4}" presName="level3hierChild" presStyleCnt="0"/>
      <dgm:spPr/>
      <dgm:t>
        <a:bodyPr/>
        <a:lstStyle/>
        <a:p>
          <a:endParaRPr lang="en-US"/>
        </a:p>
      </dgm:t>
    </dgm:pt>
    <dgm:pt modelId="{B2EFC18B-79A7-4AA9-BD97-4F241C15B5D4}" type="pres">
      <dgm:prSet presAssocID="{DA2CDDB1-378C-4BF9-8FBD-80E915ABF87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026E064-D278-4F24-8BF2-7B9B9A794E9A}" type="pres">
      <dgm:prSet presAssocID="{DA2CDDB1-378C-4BF9-8FBD-80E915ABF87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F534660-8863-4B81-A5F9-27CA008C30E5}" type="pres">
      <dgm:prSet presAssocID="{CF2B92C3-62CC-4CBD-BA0A-3091D55F83DE}" presName="root2" presStyleCnt="0"/>
      <dgm:spPr/>
      <dgm:t>
        <a:bodyPr/>
        <a:lstStyle/>
        <a:p>
          <a:endParaRPr lang="en-US"/>
        </a:p>
      </dgm:t>
    </dgm:pt>
    <dgm:pt modelId="{B28B1056-0E1A-4E93-B3DF-BBBD07406FC2}" type="pres">
      <dgm:prSet presAssocID="{CF2B92C3-62CC-4CBD-BA0A-3091D55F83DE}" presName="LevelTwoTextNode" presStyleLbl="node2" presStyleIdx="2" presStyleCnt="3" custScaleX="93928" custScaleY="105263" custLinFactNeighborX="687" custLinFactNeighborY="55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202A7-11FC-44F7-8F3B-C25DD4A6A5E6}" type="pres">
      <dgm:prSet presAssocID="{CF2B92C3-62CC-4CBD-BA0A-3091D55F83DE}" presName="level3hierChild" presStyleCnt="0"/>
      <dgm:spPr/>
      <dgm:t>
        <a:bodyPr/>
        <a:lstStyle/>
        <a:p>
          <a:endParaRPr lang="en-US"/>
        </a:p>
      </dgm:t>
    </dgm:pt>
  </dgm:ptLst>
  <dgm:cxnLst>
    <dgm:cxn modelId="{9323C2CC-EA20-469F-B6BE-1463B2E4DAE8}" type="presOf" srcId="{DA2CDDB1-378C-4BF9-8FBD-80E915ABF871}" destId="{A026E064-D278-4F24-8BF2-7B9B9A794E9A}" srcOrd="1" destOrd="0" presId="urn:microsoft.com/office/officeart/2008/layout/HorizontalMultiLevelHierarchy"/>
    <dgm:cxn modelId="{643046F1-DDC6-48AC-85D3-08A39B59561F}" type="presOf" srcId="{CF2B92C3-62CC-4CBD-BA0A-3091D55F83DE}" destId="{B28B1056-0E1A-4E93-B3DF-BBBD07406FC2}" srcOrd="0" destOrd="0" presId="urn:microsoft.com/office/officeart/2008/layout/HorizontalMultiLevelHierarchy"/>
    <dgm:cxn modelId="{89D6AD3E-28A2-4147-90FA-3FACB44A5998}" type="presOf" srcId="{0B205DAA-3CB0-4D6D-A416-E80BF53A9EC4}" destId="{C5D2F39F-ED94-4FE2-9152-A06E48757D96}" srcOrd="0" destOrd="0" presId="urn:microsoft.com/office/officeart/2008/layout/HorizontalMultiLevelHierarchy"/>
    <dgm:cxn modelId="{8C47EFA7-8BA4-48C7-ADF3-4E8826B8BE34}" type="presOf" srcId="{EBF53683-1610-4D7F-AEFD-E383244F13B2}" destId="{6146C65A-7790-4DCD-9D09-DB8045522921}" srcOrd="1" destOrd="0" presId="urn:microsoft.com/office/officeart/2008/layout/HorizontalMultiLevelHierarchy"/>
    <dgm:cxn modelId="{23E77706-D9E6-4764-B847-1968C0ED34B1}" srcId="{55C68E69-BB5F-4417-B70A-99BB5941BC73}" destId="{0B205DAA-3CB0-4D6D-A416-E80BF53A9EC4}" srcOrd="1" destOrd="0" parTransId="{EBF53683-1610-4D7F-AEFD-E383244F13B2}" sibTransId="{D07478BC-429B-4066-9AA1-7769651EB24E}"/>
    <dgm:cxn modelId="{E802F0B2-29F5-464F-8C70-69F0E7E17B4D}" type="presOf" srcId="{DA2CDDB1-378C-4BF9-8FBD-80E915ABF871}" destId="{B2EFC18B-79A7-4AA9-BD97-4F241C15B5D4}" srcOrd="0" destOrd="0" presId="urn:microsoft.com/office/officeart/2008/layout/HorizontalMultiLevelHierarchy"/>
    <dgm:cxn modelId="{FE26360E-E73A-484F-9F3A-0D100E9ECC44}" srcId="{76AEF03C-4D21-4CDE-9F60-4AEBD8A1072A}" destId="{55C68E69-BB5F-4417-B70A-99BB5941BC73}" srcOrd="0" destOrd="0" parTransId="{1DABFE2E-2A2F-4888-A275-701EEBDBD324}" sibTransId="{56ED793E-97AB-48D9-B40F-410B002C9D5C}"/>
    <dgm:cxn modelId="{4E989365-DCBD-4B25-BE43-6FE192D8E327}" type="presOf" srcId="{DF2BCCC7-2F22-4AFE-BE9D-EF08BF27269F}" destId="{3BEBDBD4-F21B-4991-A4BC-4ECCE927A76B}" srcOrd="1" destOrd="0" presId="urn:microsoft.com/office/officeart/2008/layout/HorizontalMultiLevelHierarchy"/>
    <dgm:cxn modelId="{D2D13218-5DEA-485E-8914-A1D0B1641D7D}" srcId="{55C68E69-BB5F-4417-B70A-99BB5941BC73}" destId="{CF2B92C3-62CC-4CBD-BA0A-3091D55F83DE}" srcOrd="2" destOrd="0" parTransId="{DA2CDDB1-378C-4BF9-8FBD-80E915ABF871}" sibTransId="{9B84B55A-BD16-46DE-A635-AD718043B0B3}"/>
    <dgm:cxn modelId="{8C3F82BC-5EFB-45F7-A53A-0178FA1BBA5C}" type="presOf" srcId="{76AEF03C-4D21-4CDE-9F60-4AEBD8A1072A}" destId="{62434445-CD26-448D-A5F3-C2E743CB4B8E}" srcOrd="0" destOrd="0" presId="urn:microsoft.com/office/officeart/2008/layout/HorizontalMultiLevelHierarchy"/>
    <dgm:cxn modelId="{F4AA1076-D393-4072-ACC5-AB5CD10DAA8C}" type="presOf" srcId="{5AB89BEF-37FB-4969-BF37-CCE3627DDF8A}" destId="{85496C96-CDA6-43A4-9A3D-B0D2BD670751}" srcOrd="0" destOrd="0" presId="urn:microsoft.com/office/officeart/2008/layout/HorizontalMultiLevelHierarchy"/>
    <dgm:cxn modelId="{83B96CA8-0520-41D1-8F29-C0D8B89A12B5}" type="presOf" srcId="{DF2BCCC7-2F22-4AFE-BE9D-EF08BF27269F}" destId="{A20EA8C0-82A8-4EB7-95A6-4A4724FBF372}" srcOrd="0" destOrd="0" presId="urn:microsoft.com/office/officeart/2008/layout/HorizontalMultiLevelHierarchy"/>
    <dgm:cxn modelId="{FC7BF23B-E4B1-4B8D-A063-F59C20B78E0F}" type="presOf" srcId="{55C68E69-BB5F-4417-B70A-99BB5941BC73}" destId="{387FBEE3-2C54-49B6-AA21-43649DEA1A81}" srcOrd="0" destOrd="0" presId="urn:microsoft.com/office/officeart/2008/layout/HorizontalMultiLevelHierarchy"/>
    <dgm:cxn modelId="{0B6BC234-73F6-448E-B3A0-12B49AFF4B4F}" type="presOf" srcId="{EBF53683-1610-4D7F-AEFD-E383244F13B2}" destId="{0DC99756-0D55-4DBA-9987-96663EA486C7}" srcOrd="0" destOrd="0" presId="urn:microsoft.com/office/officeart/2008/layout/HorizontalMultiLevelHierarchy"/>
    <dgm:cxn modelId="{B8074184-25DC-4718-A731-243A30413BEA}" srcId="{55C68E69-BB5F-4417-B70A-99BB5941BC73}" destId="{5AB89BEF-37FB-4969-BF37-CCE3627DDF8A}" srcOrd="0" destOrd="0" parTransId="{DF2BCCC7-2F22-4AFE-BE9D-EF08BF27269F}" sibTransId="{877A0336-780C-48CF-96DF-77F1E5AFCA90}"/>
    <dgm:cxn modelId="{DA157612-4EB6-49B9-9B9A-674A342AA683}" type="presParOf" srcId="{62434445-CD26-448D-A5F3-C2E743CB4B8E}" destId="{4C2B587F-F9E7-4FBE-A3E1-18A13F9B316B}" srcOrd="0" destOrd="0" presId="urn:microsoft.com/office/officeart/2008/layout/HorizontalMultiLevelHierarchy"/>
    <dgm:cxn modelId="{AA771E17-DA6E-451F-AF2A-19F75FE449B7}" type="presParOf" srcId="{4C2B587F-F9E7-4FBE-A3E1-18A13F9B316B}" destId="{387FBEE3-2C54-49B6-AA21-43649DEA1A81}" srcOrd="0" destOrd="0" presId="urn:microsoft.com/office/officeart/2008/layout/HorizontalMultiLevelHierarchy"/>
    <dgm:cxn modelId="{2ECE627D-790A-4C5E-8E0D-AEF5A6C42012}" type="presParOf" srcId="{4C2B587F-F9E7-4FBE-A3E1-18A13F9B316B}" destId="{BD3225A1-BC67-45DD-A095-563F3D497A8E}" srcOrd="1" destOrd="0" presId="urn:microsoft.com/office/officeart/2008/layout/HorizontalMultiLevelHierarchy"/>
    <dgm:cxn modelId="{1F38FEE0-CA52-4441-B476-E531B388DE1E}" type="presParOf" srcId="{BD3225A1-BC67-45DD-A095-563F3D497A8E}" destId="{A20EA8C0-82A8-4EB7-95A6-4A4724FBF372}" srcOrd="0" destOrd="0" presId="urn:microsoft.com/office/officeart/2008/layout/HorizontalMultiLevelHierarchy"/>
    <dgm:cxn modelId="{2D4A8ACC-F780-441D-BE09-80EE3753BF7D}" type="presParOf" srcId="{A20EA8C0-82A8-4EB7-95A6-4A4724FBF372}" destId="{3BEBDBD4-F21B-4991-A4BC-4ECCE927A76B}" srcOrd="0" destOrd="0" presId="urn:microsoft.com/office/officeart/2008/layout/HorizontalMultiLevelHierarchy"/>
    <dgm:cxn modelId="{058AE50F-419E-4AF2-B4A1-EA9E8E6CF2A5}" type="presParOf" srcId="{BD3225A1-BC67-45DD-A095-563F3D497A8E}" destId="{206EDD4E-725D-4463-BE74-2D288EB47AEF}" srcOrd="1" destOrd="0" presId="urn:microsoft.com/office/officeart/2008/layout/HorizontalMultiLevelHierarchy"/>
    <dgm:cxn modelId="{E559181C-B27B-47E7-9432-A4238B5119BC}" type="presParOf" srcId="{206EDD4E-725D-4463-BE74-2D288EB47AEF}" destId="{85496C96-CDA6-43A4-9A3D-B0D2BD670751}" srcOrd="0" destOrd="0" presId="urn:microsoft.com/office/officeart/2008/layout/HorizontalMultiLevelHierarchy"/>
    <dgm:cxn modelId="{95F0FF10-79C7-4E01-ADEE-BAA1ABE2B605}" type="presParOf" srcId="{206EDD4E-725D-4463-BE74-2D288EB47AEF}" destId="{F147DB48-F09D-44AB-8A9B-EE9CADDD864B}" srcOrd="1" destOrd="0" presId="urn:microsoft.com/office/officeart/2008/layout/HorizontalMultiLevelHierarchy"/>
    <dgm:cxn modelId="{7E9546B3-7553-418C-8CF8-A17EC72D72FC}" type="presParOf" srcId="{BD3225A1-BC67-45DD-A095-563F3D497A8E}" destId="{0DC99756-0D55-4DBA-9987-96663EA486C7}" srcOrd="2" destOrd="0" presId="urn:microsoft.com/office/officeart/2008/layout/HorizontalMultiLevelHierarchy"/>
    <dgm:cxn modelId="{5BC88E4D-5A32-4DD5-8933-3E942FB5AF5A}" type="presParOf" srcId="{0DC99756-0D55-4DBA-9987-96663EA486C7}" destId="{6146C65A-7790-4DCD-9D09-DB8045522921}" srcOrd="0" destOrd="0" presId="urn:microsoft.com/office/officeart/2008/layout/HorizontalMultiLevelHierarchy"/>
    <dgm:cxn modelId="{41830E81-EFC4-45EA-B95B-E904228DBFAE}" type="presParOf" srcId="{BD3225A1-BC67-45DD-A095-563F3D497A8E}" destId="{C2E198A7-90D5-4523-A368-0EAB5BAE480A}" srcOrd="3" destOrd="0" presId="urn:microsoft.com/office/officeart/2008/layout/HorizontalMultiLevelHierarchy"/>
    <dgm:cxn modelId="{D8348BB4-FF87-4B4F-89A6-59BC855691AE}" type="presParOf" srcId="{C2E198A7-90D5-4523-A368-0EAB5BAE480A}" destId="{C5D2F39F-ED94-4FE2-9152-A06E48757D96}" srcOrd="0" destOrd="0" presId="urn:microsoft.com/office/officeart/2008/layout/HorizontalMultiLevelHierarchy"/>
    <dgm:cxn modelId="{455C2DB3-34B3-4061-8AEE-5E1F77EAA61E}" type="presParOf" srcId="{C2E198A7-90D5-4523-A368-0EAB5BAE480A}" destId="{DC555B74-AC5A-4A86-B836-0754880905ED}" srcOrd="1" destOrd="0" presId="urn:microsoft.com/office/officeart/2008/layout/HorizontalMultiLevelHierarchy"/>
    <dgm:cxn modelId="{82694013-C66A-41EE-9C83-75302EF9221C}" type="presParOf" srcId="{BD3225A1-BC67-45DD-A095-563F3D497A8E}" destId="{B2EFC18B-79A7-4AA9-BD97-4F241C15B5D4}" srcOrd="4" destOrd="0" presId="urn:microsoft.com/office/officeart/2008/layout/HorizontalMultiLevelHierarchy"/>
    <dgm:cxn modelId="{E6FD3AC8-0E00-4B7A-87F5-E9B42F7901CC}" type="presParOf" srcId="{B2EFC18B-79A7-4AA9-BD97-4F241C15B5D4}" destId="{A026E064-D278-4F24-8BF2-7B9B9A794E9A}" srcOrd="0" destOrd="0" presId="urn:microsoft.com/office/officeart/2008/layout/HorizontalMultiLevelHierarchy"/>
    <dgm:cxn modelId="{5DFA3C69-9E20-4A12-BC78-CA019EC8022D}" type="presParOf" srcId="{BD3225A1-BC67-45DD-A095-563F3D497A8E}" destId="{8F534660-8863-4B81-A5F9-27CA008C30E5}" srcOrd="5" destOrd="0" presId="urn:microsoft.com/office/officeart/2008/layout/HorizontalMultiLevelHierarchy"/>
    <dgm:cxn modelId="{D009733E-FF7B-4A40-8BED-14C49AA4FE17}" type="presParOf" srcId="{8F534660-8863-4B81-A5F9-27CA008C30E5}" destId="{B28B1056-0E1A-4E93-B3DF-BBBD07406FC2}" srcOrd="0" destOrd="0" presId="urn:microsoft.com/office/officeart/2008/layout/HorizontalMultiLevelHierarchy"/>
    <dgm:cxn modelId="{A3C7F842-BCFB-4BEE-A366-2346909DC3CB}" type="presParOf" srcId="{8F534660-8863-4B81-A5F9-27CA008C30E5}" destId="{875202A7-11FC-44F7-8F3B-C25DD4A6A5E6}" srcOrd="1" destOrd="0" presId="urn:microsoft.com/office/officeart/2008/layout/HorizontalMultiLevelHierarchy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47D696-210D-4314-9D82-5943EAC125B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2232C76-15A5-43E0-B84E-7803D79FB029}" type="pres">
      <dgm:prSet presAssocID="{4F47D696-210D-4314-9D82-5943EAC125B0}" presName="compositeShape" presStyleCnt="0">
        <dgm:presLayoutVars>
          <dgm:dir/>
          <dgm:resizeHandles/>
        </dgm:presLayoutVars>
      </dgm:prSet>
      <dgm:spPr/>
    </dgm:pt>
  </dgm:ptLst>
  <dgm:cxnLst>
    <dgm:cxn modelId="{DB635BD1-8CE4-4446-9C69-22A0B60C06C3}" type="presOf" srcId="{4F47D696-210D-4314-9D82-5943EAC125B0}" destId="{32232C76-15A5-43E0-B84E-7803D79FB029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7BC4AF-22EE-4BB8-B224-30F1E5BEB651}" type="doc">
      <dgm:prSet loTypeId="urn:microsoft.com/office/officeart/2005/8/layout/vList3" loCatId="list" qsTypeId="urn:microsoft.com/office/officeart/2005/8/quickstyle/3d1" qsCatId="3D" csTypeId="urn:microsoft.com/office/officeart/2005/8/colors/accent2_3" csCatId="accent2" phldr="1"/>
      <dgm:spPr/>
    </dgm:pt>
    <dgm:pt modelId="{7DAC4423-CEB4-4326-96C7-40B52FE4CCC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যৌগিক শব্দ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6490C24-0C67-4A11-8FCA-836E8706F786}" type="parTrans" cxnId="{C6C4DB41-304C-4919-9A29-DC26F9D49565}">
      <dgm:prSet/>
      <dgm:spPr/>
      <dgm:t>
        <a:bodyPr/>
        <a:lstStyle/>
        <a:p>
          <a:endParaRPr lang="en-US"/>
        </a:p>
      </dgm:t>
    </dgm:pt>
    <dgm:pt modelId="{B8315168-B5F8-4F3D-9E3C-E2A13E942B31}" type="sibTrans" cxnId="{C6C4DB41-304C-4919-9A29-DC26F9D49565}">
      <dgm:prSet/>
      <dgm:spPr/>
      <dgm:t>
        <a:bodyPr/>
        <a:lstStyle/>
        <a:p>
          <a:endParaRPr lang="en-US"/>
        </a:p>
      </dgm:t>
    </dgm:pt>
    <dgm:pt modelId="{92AC8ADC-9B0D-41C1-984F-02898832ACF2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রূঢ়ি শব্দ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D236A85-240F-4C36-93B0-E74F88ED682B}" type="parTrans" cxnId="{AEF48C70-3A6A-4146-A9D8-483995C33E5F}">
      <dgm:prSet/>
      <dgm:spPr/>
      <dgm:t>
        <a:bodyPr/>
        <a:lstStyle/>
        <a:p>
          <a:endParaRPr lang="en-US"/>
        </a:p>
      </dgm:t>
    </dgm:pt>
    <dgm:pt modelId="{6CDF15F7-C45D-471D-9DF1-87F3A7AE9E68}" type="sibTrans" cxnId="{AEF48C70-3A6A-4146-A9D8-483995C33E5F}">
      <dgm:prSet/>
      <dgm:spPr/>
      <dgm:t>
        <a:bodyPr/>
        <a:lstStyle/>
        <a:p>
          <a:endParaRPr lang="en-US"/>
        </a:p>
      </dgm:t>
    </dgm:pt>
    <dgm:pt modelId="{75798F82-BFD8-4EFA-B923-159E0BE0510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যোগ রূঢ় শব্দ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9FE1B4-8857-4DBD-9810-C11C32E6D019}" type="parTrans" cxnId="{76084D79-765A-4969-8E19-F7AB54F93AA5}">
      <dgm:prSet/>
      <dgm:spPr/>
      <dgm:t>
        <a:bodyPr/>
        <a:lstStyle/>
        <a:p>
          <a:endParaRPr lang="en-US"/>
        </a:p>
      </dgm:t>
    </dgm:pt>
    <dgm:pt modelId="{F748274C-FB09-4338-9FEA-461D3F4CB5DA}" type="sibTrans" cxnId="{76084D79-765A-4969-8E19-F7AB54F93AA5}">
      <dgm:prSet/>
      <dgm:spPr/>
      <dgm:t>
        <a:bodyPr/>
        <a:lstStyle/>
        <a:p>
          <a:endParaRPr lang="en-US"/>
        </a:p>
      </dgm:t>
    </dgm:pt>
    <dgm:pt modelId="{91F668C7-5FB5-42E1-BA95-4B182CF7455B}" type="pres">
      <dgm:prSet presAssocID="{057BC4AF-22EE-4BB8-B224-30F1E5BEB651}" presName="linearFlow" presStyleCnt="0">
        <dgm:presLayoutVars>
          <dgm:dir/>
          <dgm:resizeHandles val="exact"/>
        </dgm:presLayoutVars>
      </dgm:prSet>
      <dgm:spPr/>
    </dgm:pt>
    <dgm:pt modelId="{2DC969DA-284F-468E-98E4-6A39AB4DF946}" type="pres">
      <dgm:prSet presAssocID="{7DAC4423-CEB4-4326-96C7-40B52FE4CCC1}" presName="composite" presStyleCnt="0"/>
      <dgm:spPr/>
    </dgm:pt>
    <dgm:pt modelId="{C6A40381-8689-4E60-A379-DE562BF41AA4}" type="pres">
      <dgm:prSet presAssocID="{7DAC4423-CEB4-4326-96C7-40B52FE4CCC1}" presName="imgShp" presStyleLbl="fgImgPlace1" presStyleIdx="0" presStyleCnt="3" custLinFactNeighborX="2048" custLinFactNeighborY="20084"/>
      <dgm:spPr/>
    </dgm:pt>
    <dgm:pt modelId="{71ABF859-ED14-4544-A30D-0CF4D7A3328D}" type="pres">
      <dgm:prSet presAssocID="{7DAC4423-CEB4-4326-96C7-40B52FE4CCC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55E-5256-4CD2-9718-05ED5708B6C4}" type="pres">
      <dgm:prSet presAssocID="{B8315168-B5F8-4F3D-9E3C-E2A13E942B31}" presName="spacing" presStyleCnt="0"/>
      <dgm:spPr/>
    </dgm:pt>
    <dgm:pt modelId="{20BA579B-16B1-4AE5-810A-BA83B88F00FB}" type="pres">
      <dgm:prSet presAssocID="{92AC8ADC-9B0D-41C1-984F-02898832ACF2}" presName="composite" presStyleCnt="0"/>
      <dgm:spPr/>
    </dgm:pt>
    <dgm:pt modelId="{58AE2C78-7A45-4603-A1A5-7537ACC2B7F1}" type="pres">
      <dgm:prSet presAssocID="{92AC8ADC-9B0D-41C1-984F-02898832ACF2}" presName="imgShp" presStyleLbl="fgImgPlace1" presStyleIdx="1" presStyleCnt="3" custLinFactNeighborX="-4703" custLinFactNeighborY="16247"/>
      <dgm:spPr/>
    </dgm:pt>
    <dgm:pt modelId="{EEE159BB-866F-4E6D-9C07-9627FA606BA5}" type="pres">
      <dgm:prSet presAssocID="{92AC8ADC-9B0D-41C1-984F-02898832ACF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194CE-D03B-4B8F-BB88-ED4079291648}" type="pres">
      <dgm:prSet presAssocID="{6CDF15F7-C45D-471D-9DF1-87F3A7AE9E68}" presName="spacing" presStyleCnt="0"/>
      <dgm:spPr/>
    </dgm:pt>
    <dgm:pt modelId="{8E9E0FA5-2B9E-4CD0-96D3-C1D71E83F696}" type="pres">
      <dgm:prSet presAssocID="{75798F82-BFD8-4EFA-B923-159E0BE05104}" presName="composite" presStyleCnt="0"/>
      <dgm:spPr/>
    </dgm:pt>
    <dgm:pt modelId="{0607F461-4477-4212-8D74-5063241276CA}" type="pres">
      <dgm:prSet presAssocID="{75798F82-BFD8-4EFA-B923-159E0BE05104}" presName="imgShp" presStyleLbl="fgImgPlace1" presStyleIdx="2" presStyleCnt="3"/>
      <dgm:spPr/>
    </dgm:pt>
    <dgm:pt modelId="{CBF51431-8D81-4ABD-AFCE-C1E0DDDC3F92}" type="pres">
      <dgm:prSet presAssocID="{75798F82-BFD8-4EFA-B923-159E0BE0510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E9FF0-B15E-4804-8F42-53D79B37490A}" type="presOf" srcId="{7DAC4423-CEB4-4326-96C7-40B52FE4CCC1}" destId="{71ABF859-ED14-4544-A30D-0CF4D7A3328D}" srcOrd="0" destOrd="0" presId="urn:microsoft.com/office/officeart/2005/8/layout/vList3"/>
    <dgm:cxn modelId="{85A0F7D7-0E42-487D-8706-3E83EB962E5E}" type="presOf" srcId="{92AC8ADC-9B0D-41C1-984F-02898832ACF2}" destId="{EEE159BB-866F-4E6D-9C07-9627FA606BA5}" srcOrd="0" destOrd="0" presId="urn:microsoft.com/office/officeart/2005/8/layout/vList3"/>
    <dgm:cxn modelId="{38D616FD-C522-4614-A747-40A75EE0FAD0}" type="presOf" srcId="{75798F82-BFD8-4EFA-B923-159E0BE05104}" destId="{CBF51431-8D81-4ABD-AFCE-C1E0DDDC3F92}" srcOrd="0" destOrd="0" presId="urn:microsoft.com/office/officeart/2005/8/layout/vList3"/>
    <dgm:cxn modelId="{1FD17E87-7282-4A1A-9046-DBA36F39B53E}" type="presOf" srcId="{057BC4AF-22EE-4BB8-B224-30F1E5BEB651}" destId="{91F668C7-5FB5-42E1-BA95-4B182CF7455B}" srcOrd="0" destOrd="0" presId="urn:microsoft.com/office/officeart/2005/8/layout/vList3"/>
    <dgm:cxn modelId="{C6C4DB41-304C-4919-9A29-DC26F9D49565}" srcId="{057BC4AF-22EE-4BB8-B224-30F1E5BEB651}" destId="{7DAC4423-CEB4-4326-96C7-40B52FE4CCC1}" srcOrd="0" destOrd="0" parTransId="{A6490C24-0C67-4A11-8FCA-836E8706F786}" sibTransId="{B8315168-B5F8-4F3D-9E3C-E2A13E942B31}"/>
    <dgm:cxn modelId="{AEF48C70-3A6A-4146-A9D8-483995C33E5F}" srcId="{057BC4AF-22EE-4BB8-B224-30F1E5BEB651}" destId="{92AC8ADC-9B0D-41C1-984F-02898832ACF2}" srcOrd="1" destOrd="0" parTransId="{AD236A85-240F-4C36-93B0-E74F88ED682B}" sibTransId="{6CDF15F7-C45D-471D-9DF1-87F3A7AE9E68}"/>
    <dgm:cxn modelId="{76084D79-765A-4969-8E19-F7AB54F93AA5}" srcId="{057BC4AF-22EE-4BB8-B224-30F1E5BEB651}" destId="{75798F82-BFD8-4EFA-B923-159E0BE05104}" srcOrd="2" destOrd="0" parTransId="{1D9FE1B4-8857-4DBD-9810-C11C32E6D019}" sibTransId="{F748274C-FB09-4338-9FEA-461D3F4CB5DA}"/>
    <dgm:cxn modelId="{6856A0D3-5E13-43AC-97F8-1E9E53CDBB49}" type="presParOf" srcId="{91F668C7-5FB5-42E1-BA95-4B182CF7455B}" destId="{2DC969DA-284F-468E-98E4-6A39AB4DF946}" srcOrd="0" destOrd="0" presId="urn:microsoft.com/office/officeart/2005/8/layout/vList3"/>
    <dgm:cxn modelId="{53EB8C83-FD4B-47A3-874A-EE19EE590E19}" type="presParOf" srcId="{2DC969DA-284F-468E-98E4-6A39AB4DF946}" destId="{C6A40381-8689-4E60-A379-DE562BF41AA4}" srcOrd="0" destOrd="0" presId="urn:microsoft.com/office/officeart/2005/8/layout/vList3"/>
    <dgm:cxn modelId="{A336643F-027C-4261-9D25-D31AC526C9C5}" type="presParOf" srcId="{2DC969DA-284F-468E-98E4-6A39AB4DF946}" destId="{71ABF859-ED14-4544-A30D-0CF4D7A3328D}" srcOrd="1" destOrd="0" presId="urn:microsoft.com/office/officeart/2005/8/layout/vList3"/>
    <dgm:cxn modelId="{8CDB885D-3E95-44CA-B359-73A7E66ED338}" type="presParOf" srcId="{91F668C7-5FB5-42E1-BA95-4B182CF7455B}" destId="{B127955E-5256-4CD2-9718-05ED5708B6C4}" srcOrd="1" destOrd="0" presId="urn:microsoft.com/office/officeart/2005/8/layout/vList3"/>
    <dgm:cxn modelId="{80C2C2EC-5C89-41FF-91E7-9C7C57D52F3F}" type="presParOf" srcId="{91F668C7-5FB5-42E1-BA95-4B182CF7455B}" destId="{20BA579B-16B1-4AE5-810A-BA83B88F00FB}" srcOrd="2" destOrd="0" presId="urn:microsoft.com/office/officeart/2005/8/layout/vList3"/>
    <dgm:cxn modelId="{0546DE4D-CAD3-489A-B257-28B731E4527B}" type="presParOf" srcId="{20BA579B-16B1-4AE5-810A-BA83B88F00FB}" destId="{58AE2C78-7A45-4603-A1A5-7537ACC2B7F1}" srcOrd="0" destOrd="0" presId="urn:microsoft.com/office/officeart/2005/8/layout/vList3"/>
    <dgm:cxn modelId="{F8954EC0-A8FB-46BA-B69D-699D871C945F}" type="presParOf" srcId="{20BA579B-16B1-4AE5-810A-BA83B88F00FB}" destId="{EEE159BB-866F-4E6D-9C07-9627FA606BA5}" srcOrd="1" destOrd="0" presId="urn:microsoft.com/office/officeart/2005/8/layout/vList3"/>
    <dgm:cxn modelId="{FDEA9792-E955-4023-8745-BB55E4156682}" type="presParOf" srcId="{91F668C7-5FB5-42E1-BA95-4B182CF7455B}" destId="{025194CE-D03B-4B8F-BB88-ED4079291648}" srcOrd="3" destOrd="0" presId="urn:microsoft.com/office/officeart/2005/8/layout/vList3"/>
    <dgm:cxn modelId="{C33C0050-AF2D-4D9B-A648-6ED596001667}" type="presParOf" srcId="{91F668C7-5FB5-42E1-BA95-4B182CF7455B}" destId="{8E9E0FA5-2B9E-4CD0-96D3-C1D71E83F696}" srcOrd="4" destOrd="0" presId="urn:microsoft.com/office/officeart/2005/8/layout/vList3"/>
    <dgm:cxn modelId="{FA7AEC4C-62B8-4F0A-B45B-658E8AC8212B}" type="presParOf" srcId="{8E9E0FA5-2B9E-4CD0-96D3-C1D71E83F696}" destId="{0607F461-4477-4212-8D74-5063241276CA}" srcOrd="0" destOrd="0" presId="urn:microsoft.com/office/officeart/2005/8/layout/vList3"/>
    <dgm:cxn modelId="{219251C9-4AE1-4916-BBEF-8858B68B4904}" type="presParOf" srcId="{8E9E0FA5-2B9E-4CD0-96D3-C1D71E83F696}" destId="{CBF51431-8D81-4ABD-AFCE-C1E0DDDC3F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91F1-42F0-4C5A-B18D-00DEDC57B08B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9CBB-7969-4DB8-AF67-CA5B477E7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CBB-7969-4DB8-AF67-CA5B477E71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CBB-7969-4DB8-AF67-CA5B477E71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CBB-7969-4DB8-AF67-CA5B477E71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88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39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1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22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4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37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71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4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36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3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59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7086-4EB8-46F7-87F9-4F92DC73BB41}" type="datetimeFigureOut">
              <a:rPr lang="en-US" smtClean="0"/>
              <a:pPr/>
              <a:t>06-Apr-14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38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সবাইকে গোলাপ ফুলের শুভেচ্ছা</a:t>
            </a:r>
          </a:p>
          <a:p>
            <a:endParaRPr lang="en-US" dirty="0"/>
          </a:p>
        </p:txBody>
      </p:sp>
      <p:pic>
        <p:nvPicPr>
          <p:cNvPr id="6" name="Picture 5" descr="1024-flower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610600" cy="4402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804282"/>
      </p:ext>
    </p:extLst>
  </p:cSld>
  <p:clrMapOvr>
    <a:masterClrMapping/>
  </p:clrMapOvr>
  <p:transition spd="med"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41910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bn-BD" sz="3600" dirty="0" smtClean="0"/>
              <a:t>হস্ত/হাত আছে যার =হাতি</a:t>
            </a:r>
            <a:endParaRPr lang="en-US" dirty="0"/>
          </a:p>
        </p:txBody>
      </p:sp>
      <p:pic>
        <p:nvPicPr>
          <p:cNvPr id="7" name="Picture Placeholder 6" descr="african-elephant_435_600x45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609600"/>
            <a:ext cx="5907088" cy="3429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4800600"/>
            <a:ext cx="5715000" cy="1371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কিন্তু যাদের হাত আছে তারা হাতি নয়, এখানে হাতি দ্বারা ১টি বিশেষ প্রাণি কে বুঝায়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0"/>
            <a:ext cx="7086600" cy="1905000"/>
          </a:xfrm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পঙ্ক/কাদায় জন্মে যা</a:t>
            </a:r>
            <a:r>
              <a:rPr lang="bn-BD" sz="6000" dirty="0" smtClean="0"/>
              <a:t>=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পঙ্কজ          </a:t>
            </a:r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[পদ্মফুল]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Placeholder 4" descr="padmalotus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5" b="1545"/>
          <a:stretch>
            <a:fillRect/>
          </a:stretch>
        </p:blipFill>
        <p:spPr>
          <a:xfrm>
            <a:off x="1447800" y="612775"/>
            <a:ext cx="6248400" cy="35782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s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0075" y="1905000"/>
            <a:ext cx="3405187" cy="3015456"/>
          </a:xfrm>
        </p:spPr>
      </p:pic>
      <p:pic>
        <p:nvPicPr>
          <p:cNvPr id="9" name="Content Placeholder 8" descr="images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3481387" cy="297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 Placeholder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dirty="0" smtClean="0"/>
              <a:t>কাদায় আরো অনেক কিছু  জন্মায়</a:t>
            </a:r>
            <a:r>
              <a:rPr lang="en-US" sz="3200" dirty="0" smtClean="0"/>
              <a:t>,</a:t>
            </a:r>
            <a:r>
              <a:rPr lang="bn-BD" sz="3200" dirty="0" smtClean="0"/>
              <a:t>যেমন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181600"/>
            <a:ext cx="703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শাপলা,শেওলা,কচুরিপানা,প্রবাল ইত্যাদি</a:t>
            </a:r>
            <a:endParaRPr lang="en-US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তাহলে তোমরা বুঝতে পেরেছ শব্দের উৎপত্তি গত অর্থ আর ব্যবহারিক অর্থে ভিন্নতা রয়েছে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</a:rPr>
              <a:t>কিন্তু পঙ্কজ দ্বারা একটি বিশেষ অর্থ পদ্মফুল কে বুঝায়</a:t>
            </a:r>
            <a:r>
              <a:rPr lang="bn-BD" dirty="0" smtClean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7315200" cy="15388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আমরা আজ পড়ব </a:t>
            </a:r>
          </a:p>
          <a:p>
            <a:r>
              <a:rPr lang="bn-BD" sz="5400" dirty="0" smtClean="0"/>
              <a:t>শব্দের অর্থ মূলক শ্রেণি</a:t>
            </a:r>
            <a:endParaRPr lang="en-US" sz="5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2286000"/>
          <a:ext cx="6858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1676400" y="2286000"/>
          <a:ext cx="5943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b="1" dirty="0" smtClean="0"/>
              <a:t>যে সকল শব্দের অর্থ তাদেরপ্রকৃতি ও  প্রত্যয়ের অর্থ অনুযায়ী হয়ে থাকেতাকে তাকে যৌগিক শব্দ বলে</a:t>
            </a:r>
            <a:endParaRPr lang="en-US" sz="2800" b="1" dirty="0"/>
          </a:p>
        </p:txBody>
      </p:sp>
      <p:pic>
        <p:nvPicPr>
          <p:cNvPr id="8" name="Content Placeholder 7" descr="images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3926237" cy="2971800"/>
          </a:xfrm>
        </p:spPr>
      </p:pic>
      <p:pic>
        <p:nvPicPr>
          <p:cNvPr id="9" name="Content Placeholder 8" descr="images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3778771" cy="2819400"/>
          </a:xfrm>
        </p:spPr>
      </p:pic>
      <p:sp>
        <p:nvSpPr>
          <p:cNvPr id="10" name="TextBox 9"/>
          <p:cNvSpPr txBox="1"/>
          <p:nvPr/>
        </p:nvSpPr>
        <p:spPr>
          <a:xfrm>
            <a:off x="381000" y="4953000"/>
            <a:ext cx="7086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গৈ +ণক [অক]=গায়ক , [গান করে যে]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150114"/>
            <a:ext cx="70866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কৃ+তব্য=কর্তব্য যা করা উচিত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772400" cy="1470025"/>
          </a:xfrm>
        </p:spPr>
        <p:txBody>
          <a:bodyPr/>
          <a:lstStyle/>
          <a:p>
            <a:r>
              <a:rPr lang="bn-BD" dirty="0" smtClean="0"/>
              <a:t>সস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প্রকৃষ্ট রূপে বীণা বাজায় যে=প্রবীন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81000"/>
            <a:ext cx="3429000" cy="3276600"/>
          </a:xfrm>
          <a:prstGeom prst="rect">
            <a:avLst/>
          </a:prstGeom>
        </p:spPr>
      </p:pic>
      <p:pic>
        <p:nvPicPr>
          <p:cNvPr id="11" name="Picture 10" descr="1_73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0"/>
            <a:ext cx="37338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800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 প্রবীন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দ্বারা বয়ষ্ক ও অভিজ্ঞ ব্যক্তিদের বুঝায়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n-BD" dirty="0" smtClean="0"/>
              <a:t>ঞ্জ</a:t>
            </a:r>
            <a:endParaRPr lang="en-US" dirty="0"/>
          </a:p>
        </p:txBody>
      </p:sp>
      <p:pic>
        <p:nvPicPr>
          <p:cNvPr id="12" name="Content Placeholder 11" descr="image2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3962400" cy="3803904"/>
          </a:xfrm>
        </p:spPr>
      </p:pic>
      <p:pic>
        <p:nvPicPr>
          <p:cNvPr id="13" name="Content Placeholder 12" descr="image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04800"/>
            <a:ext cx="3962400" cy="3733800"/>
          </a:xfrm>
        </p:spPr>
      </p:pic>
      <p:sp>
        <p:nvSpPr>
          <p:cNvPr id="14" name="TextBox 13"/>
          <p:cNvSpPr txBox="1"/>
          <p:nvPr/>
        </p:nvSpPr>
        <p:spPr>
          <a:xfrm>
            <a:off x="914400" y="42672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পাঞ্জাবের অধিবাসি=পাঞ্জাবী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2578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 এখনে জামা বিশেষ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2895600"/>
            <a:ext cx="8077200" cy="17543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সব শব্দ প্রত্যয় বা উপসর্গ যোগে গঠিত মূল শব্দের অর্থের অনুগামী না হয়ে অন্য কোন বিশিষ্ট অর্থ প্রকাশ করে তাকে রূঢ়ি শব্দ বলে 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066800"/>
            <a:ext cx="4953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রূঢ়ি শব্দ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3124199" cy="3114675"/>
          </a:xfrm>
          <a:prstGeom prst="rect">
            <a:avLst/>
          </a:prstGeom>
        </p:spPr>
      </p:pic>
      <p:pic>
        <p:nvPicPr>
          <p:cNvPr id="3" name="Picture 2" descr="inde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42672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জল ধারন করে যা= জলধী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জগ,গ্লাস,পুকুর, নদী,খাল বিল ইত্যাদি সবই তো জল ধারন করে,তাদের সবাইকে জলধী বলা হয় না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19200"/>
            <a:ext cx="7391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  মাইন উদ্দিন</a:t>
            </a:r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আলি আজম স্কুল অ্যান্ড কলেজ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আই,ডি, নং -১৭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 ID: mainu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1379@gmail.com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in photo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685800"/>
            <a:ext cx="3124199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0748766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208" y="982762"/>
            <a:ext cx="8603192" cy="313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343400"/>
            <a:ext cx="83058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/>
              <a:t>জলধী দ্বারা একটি বিশেষ অর্থ সাগর/সমুদ্র কে বুঝায় 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630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89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যোগরূঢ় শব্দ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			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2211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নিষ্পন্ন যে সকল শব্দ সম্পূর্ণ রূপে সমস্যমান পদ সমূহের অনূগামী না হয়ে কোন বিশিষ্ট অর্থ গ্রহন করে,তাকে যোগরূঢ় শব্দ বলে 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(JPEG Image, 259 × 194 pixel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524001"/>
            <a:ext cx="2438399" cy="2039284"/>
          </a:xfrm>
        </p:spPr>
      </p:pic>
      <p:pic>
        <p:nvPicPr>
          <p:cNvPr id="6" name="Picture 5" descr="houten-fluit-17417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657600"/>
            <a:ext cx="2514600" cy="1828800"/>
          </a:xfrm>
          <a:prstGeom prst="rect">
            <a:avLst/>
          </a:prstGeom>
        </p:spPr>
      </p:pic>
      <p:pic>
        <p:nvPicPr>
          <p:cNvPr id="7" name="Picture 6" descr="index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733800"/>
            <a:ext cx="2286000" cy="1866900"/>
          </a:xfrm>
          <a:prstGeom prst="rect">
            <a:avLst/>
          </a:prstGeom>
        </p:spPr>
      </p:pic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1" y="1600200"/>
            <a:ext cx="26670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685800" y="5638800"/>
            <a:ext cx="754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 গুলো দেখে তাদের প্রকৃত অর্থ ও ব্যবহারিক অর্থ খাতায় লিখ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02px-Birb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752600"/>
            <a:ext cx="2130956" cy="3581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শব্দ গঠিত হয় কি দিয়ে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শব্দ কত প্রকার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মহাযাত্রা শব্দ টি কি অর্থে ব্যবহৃত হয় 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পদ্মফূল কোন শব্দ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শব্দের অর্থ মূলক শ্রেণির প্রত্যেক টির ৩ টি করে উদাহরন খাতায় লিখে আনবে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229600" cy="36576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81200"/>
            <a:ext cx="8001000" cy="3939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,বাংলা ২য় [শব্দের অর্থমূলক শ্রেনী ]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০২/০৪/২০১৪ইং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৪০ মিনিট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001000" cy="36933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শ্রেনী বিভাগ বলতে পারবে,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শব্দের অর্থ মূলক শ্রেনী উল্লেখ করতে পারবে,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শব্দের ব্যবহারিক অর্থ ও উৎপত্তি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 অর্থ সনাক্ত  করতে পারবে,</a:t>
            </a:r>
          </a:p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বাক্যে সঠিক শব্দ ব্যবহার করতে পারবে।</a:t>
            </a:r>
          </a:p>
          <a:p>
            <a:endParaRPr lang="bn-BD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</a:rPr>
              <a:t>শিখন ফল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143000"/>
            <a:ext cx="71628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  যে কবিতা টা শুনলাম  তা আসলে কিছু অর্থ পূর্ণ ধবনি বা আওয়াজ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82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সব ধ্বনি যখন আমরা লিখে প্রকাশ করি তখন তাকে  বর্ণ বলে 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8088" y="501757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676400" y="1905000"/>
          <a:ext cx="53340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295400" y="1828800"/>
          <a:ext cx="6705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676400" y="1905000"/>
          <a:ext cx="6019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0082" y="3244334"/>
            <a:ext cx="42657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									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বর্ণ দিয়ে তৈরি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																										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9575" y="72103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391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 বর্ণ দিয়ে তৈরি হয় শব্দ</a:t>
            </a:r>
            <a:r>
              <a:rPr lang="bn-BD" dirty="0" smtClean="0"/>
              <a:t>।</a:t>
            </a:r>
          </a:p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</a:t>
            </a:r>
          </a:p>
          <a:p>
            <a:endParaRPr lang="bn-BD" dirty="0" smtClean="0">
              <a:solidFill>
                <a:srgbClr val="FF0000"/>
              </a:solidFill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ম+গ =মগ</a:t>
            </a:r>
          </a:p>
          <a:p>
            <a:endParaRPr lang="bn-BD" dirty="0" smtClean="0"/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আ+ম=আম</a:t>
            </a:r>
            <a:endParaRPr lang="bn-BD" sz="8000" dirty="0" smtClean="0"/>
          </a:p>
          <a:p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</p:txBody>
      </p:sp>
      <p:pic>
        <p:nvPicPr>
          <p:cNvPr id="6" name="Picture 5" descr="Ma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267200"/>
            <a:ext cx="2667001" cy="121920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5078" y="2514600"/>
            <a:ext cx="2613922" cy="137657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 ভাষায় ব্যবহৃত শব্দ সমূহ কে তিন ভাবে ভাগ করা যায়ঃ				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95220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426</Words>
  <Application>Microsoft Office PowerPoint</Application>
  <PresentationFormat>On-screen Show (4:3)</PresentationFormat>
  <Paragraphs>77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বাংলা ভাষায় ব্যবহৃত শব্দ সমূহ কে তিন ভাবে ভাগ করা যায়ঃ    </vt:lpstr>
      <vt:lpstr> হস্ত/হাত আছে যার =হাতি</vt:lpstr>
      <vt:lpstr>পঙ্ক/কাদায় জন্মে যা=পঙ্কজ          [পদ্মফুল]</vt:lpstr>
      <vt:lpstr>কাদায় আরো অনেক কিছু  জন্মায়,যেমন</vt:lpstr>
      <vt:lpstr>কিন্তু পঙ্কজ দ্বারা একটি বিশেষ অর্থ পদ্মফুল কে বুঝায়,</vt:lpstr>
      <vt:lpstr>Slide 14</vt:lpstr>
      <vt:lpstr>যে সকল শব্দের অর্থ তাদেরপ্রকৃতি ও  প্রত্যয়ের অর্থ অনুযায়ী হয়ে থাকেতাকে তাকে যৌগিক শব্দ বলে</vt:lpstr>
      <vt:lpstr>সস</vt:lpstr>
      <vt:lpstr>ঞ্জ</vt:lpstr>
      <vt:lpstr>Slide 18</vt:lpstr>
      <vt:lpstr>Slide 19</vt:lpstr>
      <vt:lpstr>Slide 20</vt:lpstr>
      <vt:lpstr>যোগরূঢ় শব্দ       </vt:lpstr>
      <vt:lpstr>দলীয়  কাজ</vt:lpstr>
      <vt:lpstr>মূল্যায়ন</vt:lpstr>
      <vt:lpstr>বাড়ির কাজ</vt:lpstr>
      <vt:lpstr>আল্লাহ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119</cp:revision>
  <dcterms:created xsi:type="dcterms:W3CDTF">2014-04-01T01:25:55Z</dcterms:created>
  <dcterms:modified xsi:type="dcterms:W3CDTF">2014-04-06T05:21:06Z</dcterms:modified>
</cp:coreProperties>
</file>